
<file path=[Content_Types].xml><?xml version="1.0" encoding="utf-8"?>
<Types xmlns="http://schemas.openxmlformats.org/package/2006/content-types">
  <Default Extension="gif" ContentType="image/gi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61" d="100"/>
          <a:sy n="161" d="100"/>
        </p:scale>
        <p:origin x="114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C29E12-467D-4855-92E7-B9DA3B1FBBBE}"/>
              </a:ext>
            </a:extLst>
          </p:cNvPr>
          <p:cNvSpPr/>
          <p:nvPr/>
        </p:nvSpPr>
        <p:spPr>
          <a:xfrm>
            <a:off x="6934200" y="76200"/>
            <a:ext cx="5181600" cy="1143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DB9A1C7D-1AC5-48D8-890F-4488396A7EC3}"/>
              </a:ext>
            </a:extLst>
          </p:cNvPr>
          <p:cNvSpPr/>
          <p:nvPr/>
        </p:nvSpPr>
        <p:spPr>
          <a:xfrm>
            <a:off x="6858000" y="76199"/>
            <a:ext cx="4724399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TERIYAKI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8F584-6503-47B6-BE22-8B0903DC4268}"/>
              </a:ext>
            </a:extLst>
          </p:cNvPr>
          <p:cNvSpPr txBox="1"/>
          <p:nvPr/>
        </p:nvSpPr>
        <p:spPr>
          <a:xfrm>
            <a:off x="6971557" y="74239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 WITH: </a:t>
            </a:r>
            <a:r>
              <a:rPr lang="en-US" sz="1400" dirty="0"/>
              <a:t>• Steamed Rice • Mixed Vegetables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7B80A-A0C0-4CFB-9618-CF284794B8C0}"/>
              </a:ext>
            </a:extLst>
          </p:cNvPr>
          <p:cNvSpPr/>
          <p:nvPr/>
        </p:nvSpPr>
        <p:spPr>
          <a:xfrm>
            <a:off x="6934200" y="1219199"/>
            <a:ext cx="2590800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3EC83E-F53C-4320-8192-A140396C505D}"/>
              </a:ext>
            </a:extLst>
          </p:cNvPr>
          <p:cNvSpPr/>
          <p:nvPr/>
        </p:nvSpPr>
        <p:spPr>
          <a:xfrm>
            <a:off x="9525000" y="1219199"/>
            <a:ext cx="2590800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F66689-9776-45FC-AD7A-18985DB4094C}"/>
              </a:ext>
            </a:extLst>
          </p:cNvPr>
          <p:cNvSpPr/>
          <p:nvPr/>
        </p:nvSpPr>
        <p:spPr>
          <a:xfrm>
            <a:off x="6935684" y="3273830"/>
            <a:ext cx="2590800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BC05D-7DE3-45F5-AF2B-65D529B9DDE1}"/>
              </a:ext>
            </a:extLst>
          </p:cNvPr>
          <p:cNvSpPr/>
          <p:nvPr/>
        </p:nvSpPr>
        <p:spPr>
          <a:xfrm>
            <a:off x="9525000" y="3273830"/>
            <a:ext cx="2590800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110041-6C68-44A1-AA3A-4C727EFABD0C}"/>
              </a:ext>
            </a:extLst>
          </p:cNvPr>
          <p:cNvSpPr/>
          <p:nvPr/>
        </p:nvSpPr>
        <p:spPr>
          <a:xfrm>
            <a:off x="6932716" y="5328460"/>
            <a:ext cx="2590800" cy="1447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6B6219-9475-46A7-A73C-C1D907A07236}"/>
              </a:ext>
            </a:extLst>
          </p:cNvPr>
          <p:cNvSpPr/>
          <p:nvPr/>
        </p:nvSpPr>
        <p:spPr>
          <a:xfrm>
            <a:off x="9522032" y="5328462"/>
            <a:ext cx="2590800" cy="1447798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Substitute Steamed</a:t>
            </a:r>
          </a:p>
          <a:p>
            <a:pPr algn="ctr"/>
            <a:r>
              <a:rPr lang="en-US" dirty="0"/>
              <a:t>Rice with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5AB34-033F-487A-AB5B-3F46867E91EF}"/>
              </a:ext>
            </a:extLst>
          </p:cNvPr>
          <p:cNvSpPr/>
          <p:nvPr/>
        </p:nvSpPr>
        <p:spPr>
          <a:xfrm>
            <a:off x="76200" y="5867400"/>
            <a:ext cx="6781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 Chicken $1.69</a:t>
            </a:r>
          </a:p>
          <a:p>
            <a:pPr algn="ctr"/>
            <a:r>
              <a:rPr lang="en-US" dirty="0"/>
              <a:t>(4 oz.) 170 Cal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76200" y="4343400"/>
            <a:ext cx="67818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Chicken Teriyaki $6.39</a:t>
            </a:r>
          </a:p>
          <a:p>
            <a:pPr algn="ctr"/>
            <a:r>
              <a:rPr lang="en-US" dirty="0"/>
              <a:t>640 Cal</a:t>
            </a:r>
          </a:p>
          <a:p>
            <a:pPr algn="ctr"/>
            <a:r>
              <a:rPr lang="en-US" dirty="0"/>
              <a:t>SERVED WITH: • Mixed Vegetables • Steamed Rice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4CEF0F1-0393-4298-810E-2A2927A30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199"/>
            <a:ext cx="6735454" cy="419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F9B577-746A-4206-8592-F599BB69AE10}"/>
              </a:ext>
            </a:extLst>
          </p:cNvPr>
          <p:cNvSpPr/>
          <p:nvPr/>
        </p:nvSpPr>
        <p:spPr>
          <a:xfrm>
            <a:off x="152400" y="106878"/>
            <a:ext cx="23622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8D5122-85F0-4690-B7FE-7DB382D59CF8}"/>
              </a:ext>
            </a:extLst>
          </p:cNvPr>
          <p:cNvSpPr/>
          <p:nvPr/>
        </p:nvSpPr>
        <p:spPr>
          <a:xfrm>
            <a:off x="2514600" y="106878"/>
            <a:ext cx="23622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29BBBB-630D-437E-A06E-38124661D93B}"/>
              </a:ext>
            </a:extLst>
          </p:cNvPr>
          <p:cNvSpPr/>
          <p:nvPr/>
        </p:nvSpPr>
        <p:spPr>
          <a:xfrm>
            <a:off x="152400" y="2240478"/>
            <a:ext cx="23622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F94F6-B427-484E-8492-CB0ADB5733AF}"/>
              </a:ext>
            </a:extLst>
          </p:cNvPr>
          <p:cNvSpPr/>
          <p:nvPr/>
        </p:nvSpPr>
        <p:spPr>
          <a:xfrm>
            <a:off x="2514600" y="2240478"/>
            <a:ext cx="23622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4</a:t>
            </a: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85729B8D-9663-4CA4-A034-098062DAAB28}"/>
              </a:ext>
            </a:extLst>
          </p:cNvPr>
          <p:cNvSpPr/>
          <p:nvPr/>
        </p:nvSpPr>
        <p:spPr>
          <a:xfrm>
            <a:off x="76200" y="76200"/>
            <a:ext cx="4648200" cy="609600"/>
          </a:xfrm>
          <a:prstGeom prst="round1Rect">
            <a:avLst/>
          </a:prstGeom>
          <a:solidFill>
            <a:schemeClr val="accent4"/>
          </a:solidFill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SIDE ORDERS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E5063A-6884-4B37-835E-75A874132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612" y="106878"/>
            <a:ext cx="70485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81BFC6-DF46-4681-8E6C-7649B479E975}"/>
              </a:ext>
            </a:extLst>
          </p:cNvPr>
          <p:cNvSpPr/>
          <p:nvPr/>
        </p:nvSpPr>
        <p:spPr>
          <a:xfrm>
            <a:off x="5037612" y="2133600"/>
            <a:ext cx="7048500" cy="2240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DRINKS</a:t>
            </a:r>
          </a:p>
        </p:txBody>
      </p:sp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1AFF91C6-37E1-451D-BACD-CBAFD2923959}"/>
              </a:ext>
            </a:extLst>
          </p:cNvPr>
          <p:cNvSpPr/>
          <p:nvPr/>
        </p:nvSpPr>
        <p:spPr>
          <a:xfrm>
            <a:off x="4991102" y="2101932"/>
            <a:ext cx="4648200" cy="609600"/>
          </a:xfrm>
          <a:prstGeom prst="round1Rect">
            <a:avLst/>
          </a:prstGeom>
          <a:solidFill>
            <a:srgbClr val="C00000"/>
          </a:solidFill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BEVERAGES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A50A92-0EC8-4D94-910A-F1D2BC779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612" y="4405746"/>
            <a:ext cx="7048500" cy="1959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66DD0B-F3B0-47A7-9532-4A2535B4F364}"/>
              </a:ext>
            </a:extLst>
          </p:cNvPr>
          <p:cNvSpPr/>
          <p:nvPr/>
        </p:nvSpPr>
        <p:spPr>
          <a:xfrm>
            <a:off x="5037612" y="6396968"/>
            <a:ext cx="7048500" cy="46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2,000calories a day is used for general nutrition advice, but calorie needs vary. Additional nutrition information available upon request.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D6207E-8B3F-4B4E-B119-9F63AC46D705}"/>
              </a:ext>
            </a:extLst>
          </p:cNvPr>
          <p:cNvSpPr/>
          <p:nvPr/>
        </p:nvSpPr>
        <p:spPr>
          <a:xfrm>
            <a:off x="152400" y="4495800"/>
            <a:ext cx="4724400" cy="2362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VEGGIE</a:t>
            </a:r>
          </a:p>
          <a:p>
            <a:pPr algn="ctr"/>
            <a:r>
              <a:rPr lang="en-US"/>
              <a:t>ITEMS</a:t>
            </a:r>
          </a:p>
        </p:txBody>
      </p:sp>
      <p:sp>
        <p:nvSpPr>
          <p:cNvPr id="16" name="Rectangle: Single Corner Rounded 15">
            <a:extLst>
              <a:ext uri="{FF2B5EF4-FFF2-40B4-BE49-F238E27FC236}">
                <a16:creationId xmlns:a16="http://schemas.microsoft.com/office/drawing/2014/main" id="{D8D58EDC-E224-46C9-982B-41BE77BFBED5}"/>
              </a:ext>
            </a:extLst>
          </p:cNvPr>
          <p:cNvSpPr/>
          <p:nvPr/>
        </p:nvSpPr>
        <p:spPr>
          <a:xfrm>
            <a:off x="76200" y="4405746"/>
            <a:ext cx="4648200" cy="609600"/>
          </a:xfrm>
          <a:prstGeom prst="round1Rect">
            <a:avLst/>
          </a:prstGeom>
          <a:solidFill>
            <a:schemeClr val="accent4"/>
          </a:solidFill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VEGETARIAN</a:t>
            </a: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303</TotalTime>
  <Words>86</Words>
  <Application>Microsoft Office PowerPoint</Application>
  <PresentationFormat>Widescreen</PresentationFormat>
  <Paragraphs>26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15</cp:revision>
  <dcterms:created xsi:type="dcterms:W3CDTF">2019-04-22T00:54:34Z</dcterms:created>
  <dcterms:modified xsi:type="dcterms:W3CDTF">2019-04-25T00:16:08Z</dcterms:modified>
</cp:coreProperties>
</file>